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152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9A2E-ADE1-403C-BD6B-7A3D4E7F9B21}" type="datetimeFigureOut">
              <a:rPr lang="en-US" smtClean="0"/>
              <a:pPr/>
              <a:t>11/1/2023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DEFBF-4963-4B64-8E96-8D4350D457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9A2E-ADE1-403C-BD6B-7A3D4E7F9B21}" type="datetimeFigureOut">
              <a:rPr lang="en-US" smtClean="0"/>
              <a:pPr/>
              <a:t>11/1/2023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DEFBF-4963-4B64-8E96-8D4350D457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9A2E-ADE1-403C-BD6B-7A3D4E7F9B21}" type="datetimeFigureOut">
              <a:rPr lang="en-US" smtClean="0"/>
              <a:pPr/>
              <a:t>11/1/2023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DEFBF-4963-4B64-8E96-8D4350D457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9A2E-ADE1-403C-BD6B-7A3D4E7F9B21}" type="datetimeFigureOut">
              <a:rPr lang="en-US" smtClean="0"/>
              <a:pPr/>
              <a:t>11/1/2023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DEFBF-4963-4B64-8E96-8D4350D457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9A2E-ADE1-403C-BD6B-7A3D4E7F9B21}" type="datetimeFigureOut">
              <a:rPr lang="en-US" smtClean="0"/>
              <a:pPr/>
              <a:t>11/1/2023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DEFBF-4963-4B64-8E96-8D4350D457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9A2E-ADE1-403C-BD6B-7A3D4E7F9B21}" type="datetimeFigureOut">
              <a:rPr lang="en-US" smtClean="0"/>
              <a:pPr/>
              <a:t>11/1/2023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DEFBF-4963-4B64-8E96-8D4350D457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9A2E-ADE1-403C-BD6B-7A3D4E7F9B21}" type="datetimeFigureOut">
              <a:rPr lang="en-US" smtClean="0"/>
              <a:pPr/>
              <a:t>11/1/2023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DEFBF-4963-4B64-8E96-8D4350D457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9A2E-ADE1-403C-BD6B-7A3D4E7F9B21}" type="datetimeFigureOut">
              <a:rPr lang="en-US" smtClean="0"/>
              <a:pPr/>
              <a:t>11/1/2023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DEFBF-4963-4B64-8E96-8D4350D457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9A2E-ADE1-403C-BD6B-7A3D4E7F9B21}" type="datetimeFigureOut">
              <a:rPr lang="en-US" smtClean="0"/>
              <a:pPr/>
              <a:t>11/1/2023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DEFBF-4963-4B64-8E96-8D4350D457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9A2E-ADE1-403C-BD6B-7A3D4E7F9B21}" type="datetimeFigureOut">
              <a:rPr lang="en-US" smtClean="0"/>
              <a:pPr/>
              <a:t>11/1/2023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DEFBF-4963-4B64-8E96-8D4350D457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9A2E-ADE1-403C-BD6B-7A3D4E7F9B21}" type="datetimeFigureOut">
              <a:rPr lang="en-US" smtClean="0"/>
              <a:pPr/>
              <a:t>11/1/2023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DEFBF-4963-4B64-8E96-8D4350D457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089A2E-ADE1-403C-BD6B-7A3D4E7F9B21}" type="datetimeFigureOut">
              <a:rPr lang="en-US" smtClean="0"/>
              <a:pPr/>
              <a:t>11/1/2023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4DEFBF-4963-4B64-8E96-8D4350D457B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Putting together a </a:t>
            </a:r>
            <a:br>
              <a:rPr lang="en-US" dirty="0" smtClean="0"/>
            </a:br>
            <a:r>
              <a:rPr lang="en-US" dirty="0" smtClean="0"/>
              <a:t>Radio Go Bag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pPr algn="r"/>
            <a:r>
              <a:rPr lang="en-US" sz="2000" dirty="0" smtClean="0"/>
              <a:t>By Don KI5AIU</a:t>
            </a:r>
            <a:endParaRPr lang="en-US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 (must have)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Bag – Amazon Basics 12” tool bag</a:t>
            </a:r>
          </a:p>
          <a:p>
            <a:r>
              <a:rPr lang="en-US" dirty="0" smtClean="0"/>
              <a:t>Radio – Your choice.  Select one with FM and AM (public service)</a:t>
            </a:r>
          </a:p>
          <a:p>
            <a:r>
              <a:rPr lang="en-US" dirty="0" smtClean="0"/>
              <a:t>Radio cheat sheet – available on line for most radios</a:t>
            </a:r>
          </a:p>
          <a:p>
            <a:r>
              <a:rPr lang="en-US" dirty="0" smtClean="0"/>
              <a:t>KARS repeater list – available from KB5TX.ORG, or programmed into the radio.  Consider loading </a:t>
            </a:r>
            <a:r>
              <a:rPr lang="en-US" dirty="0" err="1" smtClean="0"/>
              <a:t>RepeaterBook</a:t>
            </a:r>
            <a:r>
              <a:rPr lang="en-US" dirty="0" smtClean="0"/>
              <a:t> app on phone.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 (must have)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Spare battery – consider a AA holder available for most radios</a:t>
            </a:r>
          </a:p>
          <a:p>
            <a:r>
              <a:rPr lang="en-US" dirty="0" smtClean="0"/>
              <a:t>Charger – AC power</a:t>
            </a:r>
          </a:p>
          <a:p>
            <a:r>
              <a:rPr lang="en-US" dirty="0" smtClean="0"/>
              <a:t>Charger – DC car charger</a:t>
            </a:r>
          </a:p>
          <a:p>
            <a:r>
              <a:rPr lang="en-US" dirty="0" smtClean="0"/>
              <a:t>Assignment information – Other call signs, locations, hours, contact information, etc.</a:t>
            </a:r>
          </a:p>
          <a:p>
            <a:r>
              <a:rPr lang="en-US" dirty="0" smtClean="0"/>
              <a:t>Name tag with call sign.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External antenna with adapter – for low coverage areas.  Tram 1185 for example</a:t>
            </a:r>
          </a:p>
          <a:p>
            <a:r>
              <a:rPr lang="en-US" dirty="0" smtClean="0"/>
              <a:t>Handheld speaker/</a:t>
            </a:r>
            <a:r>
              <a:rPr lang="en-US" dirty="0" err="1" smtClean="0"/>
              <a:t>mic</a:t>
            </a:r>
            <a:r>
              <a:rPr lang="en-US" dirty="0" smtClean="0"/>
              <a:t> or headphone/</a:t>
            </a:r>
            <a:r>
              <a:rPr lang="en-US" dirty="0" err="1" smtClean="0"/>
              <a:t>mic</a:t>
            </a:r>
            <a:r>
              <a:rPr lang="en-US" dirty="0" smtClean="0"/>
              <a:t> for noisy areas.</a:t>
            </a:r>
          </a:p>
          <a:p>
            <a:r>
              <a:rPr lang="en-US" dirty="0" smtClean="0"/>
              <a:t>Small notebook and pen</a:t>
            </a:r>
          </a:p>
          <a:p>
            <a:r>
              <a:rPr lang="en-US" dirty="0" smtClean="0"/>
              <a:t>Safety vest </a:t>
            </a:r>
          </a:p>
          <a:p>
            <a:r>
              <a:rPr lang="en-US" dirty="0" smtClean="0"/>
              <a:t>Scanner (optional) </a:t>
            </a:r>
            <a:r>
              <a:rPr lang="en-US" dirty="0" err="1" smtClean="0"/>
              <a:t>Uniden</a:t>
            </a:r>
            <a:r>
              <a:rPr lang="en-US" dirty="0" smtClean="0"/>
              <a:t> BCD436HP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US" sz="2000" dirty="0" smtClean="0"/>
              <a:t>Bag</a:t>
            </a:r>
          </a:p>
          <a:p>
            <a:pPr>
              <a:buFont typeface="Wingdings" pitchFamily="2" charset="2"/>
              <a:buChar char="q"/>
            </a:pPr>
            <a:r>
              <a:rPr lang="en-US" sz="2000" dirty="0" smtClean="0"/>
              <a:t>Radio</a:t>
            </a:r>
          </a:p>
          <a:p>
            <a:pPr>
              <a:buFont typeface="Wingdings" pitchFamily="2" charset="2"/>
              <a:buChar char="q"/>
            </a:pPr>
            <a:r>
              <a:rPr lang="en-US" sz="2000" dirty="0" smtClean="0"/>
              <a:t>Radio cheat sheets</a:t>
            </a:r>
          </a:p>
          <a:p>
            <a:pPr>
              <a:buFont typeface="Wingdings" pitchFamily="2" charset="2"/>
              <a:buChar char="q"/>
            </a:pPr>
            <a:r>
              <a:rPr lang="en-US" sz="2000" dirty="0" smtClean="0"/>
              <a:t>Repeater list</a:t>
            </a:r>
          </a:p>
          <a:p>
            <a:pPr>
              <a:buFont typeface="Wingdings" pitchFamily="2" charset="2"/>
              <a:buChar char="q"/>
            </a:pPr>
            <a:r>
              <a:rPr lang="en-US" sz="2000" dirty="0" smtClean="0"/>
              <a:t>Spare battery</a:t>
            </a:r>
          </a:p>
          <a:p>
            <a:pPr>
              <a:buFont typeface="Wingdings" pitchFamily="2" charset="2"/>
              <a:buChar char="q"/>
            </a:pPr>
            <a:r>
              <a:rPr lang="en-US" sz="2000" dirty="0" smtClean="0"/>
              <a:t>Charger AC</a:t>
            </a:r>
          </a:p>
          <a:p>
            <a:pPr>
              <a:buFont typeface="Wingdings" pitchFamily="2" charset="2"/>
              <a:buChar char="q"/>
            </a:pPr>
            <a:r>
              <a:rPr lang="en-US" sz="2000" dirty="0" smtClean="0"/>
              <a:t>Charger DC</a:t>
            </a:r>
          </a:p>
          <a:p>
            <a:pPr>
              <a:buFont typeface="Wingdings" pitchFamily="2" charset="2"/>
              <a:buChar char="q"/>
            </a:pPr>
            <a:r>
              <a:rPr lang="en-US" sz="2000" dirty="0" smtClean="0"/>
              <a:t>Assignment information</a:t>
            </a:r>
          </a:p>
          <a:p>
            <a:pPr>
              <a:buFont typeface="Wingdings" pitchFamily="2" charset="2"/>
              <a:buChar char="q"/>
            </a:pPr>
            <a:r>
              <a:rPr lang="en-US" sz="2000" dirty="0" smtClean="0"/>
              <a:t>Name tag</a:t>
            </a:r>
          </a:p>
          <a:p>
            <a:pPr>
              <a:buFont typeface="Wingdings" pitchFamily="2" charset="2"/>
              <a:buChar char="q"/>
            </a:pPr>
            <a:r>
              <a:rPr lang="en-US" sz="2000" dirty="0" smtClean="0"/>
              <a:t>External Antenna</a:t>
            </a:r>
          </a:p>
          <a:p>
            <a:pPr>
              <a:buFont typeface="Wingdings" pitchFamily="2" charset="2"/>
              <a:buChar char="q"/>
            </a:pPr>
            <a:r>
              <a:rPr lang="en-US" sz="2000" dirty="0" smtClean="0"/>
              <a:t>Handheld speaker/</a:t>
            </a:r>
            <a:r>
              <a:rPr lang="en-US" sz="2000" dirty="0" err="1" smtClean="0"/>
              <a:t>mic</a:t>
            </a:r>
            <a:r>
              <a:rPr lang="en-US" sz="2000" dirty="0" smtClean="0"/>
              <a:t> or earphone/</a:t>
            </a:r>
            <a:r>
              <a:rPr lang="en-US" sz="2000" dirty="0" err="1" smtClean="0"/>
              <a:t>mic</a:t>
            </a:r>
            <a:endParaRPr lang="en-US" sz="2000" dirty="0" smtClean="0"/>
          </a:p>
          <a:p>
            <a:pPr>
              <a:buFont typeface="Wingdings" pitchFamily="2" charset="2"/>
              <a:buChar char="q"/>
            </a:pPr>
            <a:r>
              <a:rPr lang="en-US" sz="2000" dirty="0" smtClean="0"/>
              <a:t>Notebook and pen</a:t>
            </a:r>
          </a:p>
          <a:p>
            <a:pPr>
              <a:buFont typeface="Wingdings" pitchFamily="2" charset="2"/>
              <a:buChar char="q"/>
            </a:pPr>
            <a:r>
              <a:rPr lang="en-US" sz="2000" dirty="0" smtClean="0"/>
              <a:t>Safety vest</a:t>
            </a:r>
          </a:p>
          <a:p>
            <a:pPr>
              <a:buFont typeface="Wingdings" pitchFamily="2" charset="2"/>
              <a:buChar char="q"/>
            </a:pPr>
            <a:r>
              <a:rPr lang="en-US" sz="2000" smtClean="0"/>
              <a:t>Scanner</a:t>
            </a:r>
            <a:endParaRPr lang="en-US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177</Words>
  <Application>Microsoft Office PowerPoint</Application>
  <PresentationFormat>On-screen Show (4:3)</PresentationFormat>
  <Paragraphs>36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Putting together a  Radio Go Bag</vt:lpstr>
      <vt:lpstr>Contents (must have)</vt:lpstr>
      <vt:lpstr>Contents (must have)</vt:lpstr>
      <vt:lpstr>Contents</vt:lpstr>
      <vt:lpstr>Checklist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Putting together a  Radio Go Bag</dc:title>
  <dc:creator>Don Udel</dc:creator>
  <cp:lastModifiedBy>Don Udel</cp:lastModifiedBy>
  <cp:revision>3</cp:revision>
  <dcterms:created xsi:type="dcterms:W3CDTF">2023-11-01T14:08:57Z</dcterms:created>
  <dcterms:modified xsi:type="dcterms:W3CDTF">2023-11-01T14:32:47Z</dcterms:modified>
</cp:coreProperties>
</file>